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82" r:id="rId4"/>
    <p:sldId id="288" r:id="rId5"/>
    <p:sldId id="280" r:id="rId6"/>
    <p:sldId id="257" r:id="rId7"/>
    <p:sldId id="258" r:id="rId8"/>
    <p:sldId id="259" r:id="rId9"/>
    <p:sldId id="266" r:id="rId10"/>
    <p:sldId id="278" r:id="rId11"/>
    <p:sldId id="268" r:id="rId12"/>
    <p:sldId id="269" r:id="rId13"/>
    <p:sldId id="270" r:id="rId14"/>
    <p:sldId id="271" r:id="rId15"/>
    <p:sldId id="289" r:id="rId16"/>
    <p:sldId id="272" r:id="rId17"/>
    <p:sldId id="279" r:id="rId18"/>
    <p:sldId id="285" r:id="rId19"/>
    <p:sldId id="284" r:id="rId20"/>
    <p:sldId id="286" r:id="rId21"/>
    <p:sldId id="287" r:id="rId22"/>
    <p:sldId id="29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59" d="100"/>
          <a:sy n="59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32D9-E8B3-5C45-B86E-AB574BFCA596}" type="datetimeFigureOut">
              <a:rPr lang="en-US" smtClean="0"/>
              <a:t>15-01-21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01120-5DB7-5D41-ACC8-3187EC53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Affecting 168 countries worldwide.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 close to beaches, anchored by vegetation, most common</a:t>
            </a:r>
            <a:r>
              <a:rPr lang="en-US" baseline="0" dirty="0" smtClean="0"/>
              <a:t> type. Strong winds.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type of dune,</a:t>
            </a:r>
            <a:r>
              <a:rPr lang="en-US" baseline="0" dirty="0" smtClean="0"/>
              <a:t> parallel to the primary wind direction. Require strong winds in order to create such straight 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there is lack of rainfall </a:t>
            </a:r>
            <a:r>
              <a:rPr lang="en-US" baseline="0" dirty="0" smtClean="0">
                <a:sym typeface="Wingdings"/>
              </a:rPr>
              <a:t> little erosion by the action of water  wind plays a key role in the creation of the desert.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Mushroom shaped rocks.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Blowout: roots</a:t>
            </a:r>
            <a:r>
              <a:rPr lang="en-US" baseline="0" dirty="0" smtClean="0"/>
              <a:t> of plants become exposed. Sedimentary rock and clay rich soil that has been exposed due to water and wind erosion.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Sand dunes are an effective</a:t>
            </a:r>
            <a:r>
              <a:rPr lang="en-US" baseline="0" dirty="0" smtClean="0"/>
              <a:t> wind break. Mounds of loose sand, piled up by wind movements.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Dune</a:t>
            </a:r>
            <a:r>
              <a:rPr lang="en-US" baseline="0" dirty="0" smtClean="0"/>
              <a:t> migration: wind carries sand over the windward side by saltation and the individual grains of sand accumulate on the slip face </a:t>
            </a:r>
            <a:r>
              <a:rPr lang="en-US" baseline="0" dirty="0" smtClean="0">
                <a:sym typeface="Wingdings"/>
              </a:rPr>
              <a:t> causing the dunes to move.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5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 in rockier</a:t>
            </a:r>
            <a:r>
              <a:rPr lang="en-US" baseline="0" dirty="0" smtClean="0"/>
              <a:t> environments with much less vegetation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5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there</a:t>
            </a:r>
            <a:r>
              <a:rPr lang="en-US" baseline="0" dirty="0" smtClean="0"/>
              <a:t> is enough sand, </a:t>
            </a:r>
            <a:r>
              <a:rPr lang="en-US" baseline="0" dirty="0" err="1" smtClean="0"/>
              <a:t>barchan</a:t>
            </a:r>
            <a:r>
              <a:rPr lang="en-US" baseline="0" dirty="0" smtClean="0"/>
              <a:t> sand dunes join together to form long ridges of sand.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1120-5DB7-5D41-ACC8-3187EC53C9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3E81A5-2323-45FC-9CC3-AC1C92C784D8}" type="datetimeFigureOut">
              <a:rPr lang="en-CA" smtClean="0"/>
              <a:pPr/>
              <a:t>15-01-21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199CE7-28BC-47F6-AB3E-6FB824FB66D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Wind Erosion and Landforms of Desert Areas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5: Gradational Processes</a:t>
            </a:r>
          </a:p>
          <a:p>
            <a:r>
              <a:rPr lang="en-CA" dirty="0" smtClean="0"/>
              <a:t>Ms. </a:t>
            </a:r>
            <a:r>
              <a:rPr lang="en-CA" dirty="0" err="1" smtClean="0"/>
              <a:t>Thind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4563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55" b="9555"/>
          <a:stretch>
            <a:fillRect/>
          </a:stretch>
        </p:blipFill>
        <p:spPr>
          <a:xfrm>
            <a:off x="304800" y="836712"/>
            <a:ext cx="8686800" cy="5472608"/>
          </a:xfrm>
        </p:spPr>
      </p:pic>
    </p:spTree>
    <p:extLst>
      <p:ext uri="{BB962C8B-B14F-4D97-AF65-F5344CB8AC3E}">
        <p14:creationId xmlns:p14="http://schemas.microsoft.com/office/powerpoint/2010/main" val="31487265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Deserts and wind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91000" cy="4724400"/>
          </a:xfrm>
        </p:spPr>
        <p:txBody>
          <a:bodyPr>
            <a:normAutofit/>
          </a:bodyPr>
          <a:lstStyle/>
          <a:p>
            <a:r>
              <a:rPr lang="en-CA" dirty="0" smtClean="0"/>
              <a:t>Strong winds carry light surface materials are carried by </a:t>
            </a:r>
            <a:r>
              <a:rPr lang="en-CA" b="1" u="sng" dirty="0" smtClean="0"/>
              <a:t>suspension. 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 smtClean="0"/>
              <a:t>Movement of sand in the desert is largely by</a:t>
            </a:r>
            <a:r>
              <a:rPr lang="en-CA" b="1" dirty="0" smtClean="0"/>
              <a:t> </a:t>
            </a:r>
            <a:r>
              <a:rPr lang="en-CA" b="1" u="sng" dirty="0" smtClean="0"/>
              <a:t>saltation</a:t>
            </a:r>
            <a:r>
              <a:rPr lang="en-CA" u="sng" dirty="0" smtClean="0"/>
              <a:t>: particles roll and bounce along the ground</a:t>
            </a:r>
            <a:r>
              <a:rPr lang="en-CA" dirty="0" smtClean="0"/>
              <a:t>.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3"/>
            <a:ext cx="4343400" cy="4464497"/>
          </a:xfrm>
        </p:spPr>
      </p:pic>
    </p:spTree>
    <p:extLst>
      <p:ext uri="{BB962C8B-B14F-4D97-AF65-F5344CB8AC3E}">
        <p14:creationId xmlns:p14="http://schemas.microsoft.com/office/powerpoint/2010/main" val="30321121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Moving sand can have an </a:t>
            </a:r>
            <a:r>
              <a:rPr lang="en-CA" b="1" u="sng" dirty="0"/>
              <a:t>abrasive</a:t>
            </a:r>
            <a:r>
              <a:rPr lang="en-CA" dirty="0"/>
              <a:t> power on </a:t>
            </a:r>
            <a:r>
              <a:rPr lang="en-CA" dirty="0" smtClean="0"/>
              <a:t>existing </a:t>
            </a:r>
            <a:r>
              <a:rPr lang="en-CA" dirty="0"/>
              <a:t>landforms.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Strongest close to the ground and create features called </a:t>
            </a:r>
            <a:r>
              <a:rPr lang="en-CA" u="sng" dirty="0" smtClean="0"/>
              <a:t>toadstools. </a:t>
            </a:r>
            <a:endParaRPr lang="en-CA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6463" cy="4824536"/>
          </a:xfrm>
        </p:spPr>
      </p:pic>
    </p:spTree>
    <p:extLst>
      <p:ext uri="{BB962C8B-B14F-4D97-AF65-F5344CB8AC3E}">
        <p14:creationId xmlns:p14="http://schemas.microsoft.com/office/powerpoint/2010/main" val="22299672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Refers to wind blowing away sand, silt and clay in deserts so that underlying rocks become exposed.</a:t>
            </a:r>
          </a:p>
          <a:p>
            <a:r>
              <a:rPr lang="en-CA" dirty="0" smtClean="0"/>
              <a:t>The resulting landforms are deep hollows called </a:t>
            </a:r>
            <a:r>
              <a:rPr lang="en-CA" b="1" u="sng" dirty="0" smtClean="0"/>
              <a:t>blowouts </a:t>
            </a:r>
            <a:r>
              <a:rPr lang="en-CA" dirty="0" smtClean="0"/>
              <a:t>and stony landscapes called </a:t>
            </a:r>
            <a:r>
              <a:rPr lang="en-CA" b="1" u="sng" dirty="0" smtClean="0"/>
              <a:t>Badlands</a:t>
            </a:r>
            <a:r>
              <a:rPr lang="en-CA" u="sng" dirty="0" smtClean="0"/>
              <a:t>.</a:t>
            </a:r>
            <a:endParaRPr lang="en-CA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72407" cy="4320479"/>
          </a:xfrm>
        </p:spPr>
      </p:pic>
    </p:spTree>
    <p:extLst>
      <p:ext uri="{BB962C8B-B14F-4D97-AF65-F5344CB8AC3E}">
        <p14:creationId xmlns:p14="http://schemas.microsoft.com/office/powerpoint/2010/main" val="14208572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16424" cy="489654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343400" cy="4752527"/>
          </a:xfrm>
        </p:spPr>
      </p:pic>
    </p:spTree>
    <p:extLst>
      <p:ext uri="{BB962C8B-B14F-4D97-AF65-F5344CB8AC3E}">
        <p14:creationId xmlns:p14="http://schemas.microsoft.com/office/powerpoint/2010/main" val="16987067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Dunes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627" b="3627"/>
          <a:stretch>
            <a:fillRect/>
          </a:stretch>
        </p:blipFill>
        <p:spPr>
          <a:xfrm>
            <a:off x="304800" y="1554162"/>
            <a:ext cx="8686800" cy="5043190"/>
          </a:xfrm>
        </p:spPr>
      </p:pic>
    </p:spTree>
    <p:extLst>
      <p:ext uri="{BB962C8B-B14F-4D97-AF65-F5344CB8AC3E}">
        <p14:creationId xmlns:p14="http://schemas.microsoft.com/office/powerpoint/2010/main" val="28542492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Dune Formation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Winds carry sand over the desert landscape </a:t>
            </a:r>
            <a:r>
              <a:rPr lang="en-CA" dirty="0" smtClean="0">
                <a:sym typeface="Wingdings"/>
              </a:rPr>
              <a:t> deposits of sand collect on some obstruction  over time a sand dune will take shape.</a:t>
            </a:r>
          </a:p>
          <a:p>
            <a:endParaRPr lang="en-CA" dirty="0">
              <a:sym typeface="Wingdings"/>
            </a:endParaRPr>
          </a:p>
          <a:p>
            <a:r>
              <a:rPr lang="en-CA" dirty="0" smtClean="0">
                <a:sym typeface="Wingdings"/>
              </a:rPr>
              <a:t>Long, gentle slope on windward side and steep slope on leeward side  </a:t>
            </a:r>
            <a:r>
              <a:rPr lang="en-CA" b="1" u="sng" dirty="0" smtClean="0">
                <a:sym typeface="Wingdings"/>
              </a:rPr>
              <a:t>slip face.</a:t>
            </a:r>
          </a:p>
          <a:p>
            <a:endParaRPr lang="en-CA" b="1" u="sng" dirty="0">
              <a:sym typeface="Wingdings"/>
            </a:endParaRPr>
          </a:p>
          <a:p>
            <a:endParaRPr lang="en-CA" b="1" u="sng" dirty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456" r="436" b="456"/>
          <a:stretch/>
        </p:blipFill>
        <p:spPr bwMode="auto">
          <a:xfrm>
            <a:off x="4572000" y="1772816"/>
            <a:ext cx="4176464" cy="455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9353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 migration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r="511"/>
          <a:stretch/>
        </p:blipFill>
        <p:spPr>
          <a:xfrm>
            <a:off x="323528" y="1628800"/>
            <a:ext cx="8496944" cy="4752528"/>
          </a:xfrm>
        </p:spPr>
      </p:pic>
    </p:spTree>
    <p:extLst>
      <p:ext uri="{BB962C8B-B14F-4D97-AF65-F5344CB8AC3E}">
        <p14:creationId xmlns:p14="http://schemas.microsoft.com/office/powerpoint/2010/main" val="38953082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Barchans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- Crescent shaped </a:t>
            </a:r>
            <a:endParaRPr lang="en-CA" dirty="0"/>
          </a:p>
          <a:p>
            <a:r>
              <a:rPr lang="en-US" dirty="0"/>
              <a:t>- Forms over small boulder</a:t>
            </a:r>
            <a:endParaRPr lang="en-CA" dirty="0"/>
          </a:p>
          <a:p>
            <a:r>
              <a:rPr lang="en-US" dirty="0"/>
              <a:t>- Horns point downwind</a:t>
            </a:r>
            <a:endParaRPr lang="en-CA" dirty="0"/>
          </a:p>
          <a:p>
            <a:r>
              <a:rPr lang="en-US" dirty="0"/>
              <a:t>- Sand blows up the windward slope and slides down the slip face</a:t>
            </a:r>
            <a:endParaRPr lang="en-CA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764" r="52955" b="50498"/>
          <a:stretch/>
        </p:blipFill>
        <p:spPr>
          <a:xfrm>
            <a:off x="4427984" y="1628800"/>
            <a:ext cx="4456287" cy="3490771"/>
          </a:xfrm>
        </p:spPr>
      </p:pic>
    </p:spTree>
    <p:extLst>
      <p:ext uri="{BB962C8B-B14F-4D97-AF65-F5344CB8AC3E}">
        <p14:creationId xmlns:p14="http://schemas.microsoft.com/office/powerpoint/2010/main" val="7966341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Dunes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- </a:t>
            </a:r>
            <a:r>
              <a:rPr lang="en-US" dirty="0"/>
              <a:t>Abundant sand needed </a:t>
            </a:r>
            <a:endParaRPr lang="en-CA" dirty="0"/>
          </a:p>
          <a:p>
            <a:r>
              <a:rPr lang="en-US" dirty="0"/>
              <a:t>- Continuous sand ridge forms at right angles to wind</a:t>
            </a:r>
            <a:endParaRPr lang="en-CA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302" t="48134" r="53879"/>
          <a:stretch/>
        </p:blipFill>
        <p:spPr>
          <a:xfrm>
            <a:off x="3131840" y="3356992"/>
            <a:ext cx="5400600" cy="3096344"/>
          </a:xfrm>
        </p:spPr>
      </p:pic>
    </p:spTree>
    <p:extLst>
      <p:ext uri="{BB962C8B-B14F-4D97-AF65-F5344CB8AC3E}">
        <p14:creationId xmlns:p14="http://schemas.microsoft.com/office/powerpoint/2010/main" val="14981747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709" b="3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52565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- Crescent shaped </a:t>
            </a:r>
            <a:endParaRPr lang="en-CA" dirty="0"/>
          </a:p>
          <a:p>
            <a:r>
              <a:rPr lang="en-US" dirty="0"/>
              <a:t>- Horns point up wind </a:t>
            </a:r>
            <a:endParaRPr lang="en-CA" dirty="0"/>
          </a:p>
          <a:p>
            <a:r>
              <a:rPr lang="en-US" dirty="0"/>
              <a:t>- Vegetation anchors the horns</a:t>
            </a:r>
            <a:endParaRPr lang="en-CA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5660" r="1219" b="48221"/>
          <a:stretch/>
        </p:blipFill>
        <p:spPr>
          <a:xfrm>
            <a:off x="3491881" y="3429000"/>
            <a:ext cx="5539098" cy="3168352"/>
          </a:xfrm>
        </p:spPr>
      </p:pic>
    </p:spTree>
    <p:extLst>
      <p:ext uri="{BB962C8B-B14F-4D97-AF65-F5344CB8AC3E}">
        <p14:creationId xmlns:p14="http://schemas.microsoft.com/office/powerpoint/2010/main" val="313982712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dunes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 in deserts where only a thin layer of sand is present</a:t>
            </a:r>
            <a:endParaRPr lang="en-CA" dirty="0"/>
          </a:p>
          <a:p>
            <a:r>
              <a:rPr lang="en-US" dirty="0"/>
              <a:t>- Winds blow continuously in one direction </a:t>
            </a:r>
            <a:endParaRPr lang="en-CA" dirty="0"/>
          </a:p>
          <a:p>
            <a:r>
              <a:rPr lang="en-US" dirty="0"/>
              <a:t>- Long and straight parallel to the wind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6122" t="49502" r="-167"/>
          <a:stretch/>
        </p:blipFill>
        <p:spPr>
          <a:xfrm>
            <a:off x="3995936" y="2708920"/>
            <a:ext cx="4968551" cy="3816424"/>
          </a:xfrm>
        </p:spPr>
      </p:pic>
    </p:spTree>
    <p:extLst>
      <p:ext uri="{BB962C8B-B14F-4D97-AF65-F5344CB8AC3E}">
        <p14:creationId xmlns:p14="http://schemas.microsoft.com/office/powerpoint/2010/main" val="413894953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529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Unique Landforms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Alluvial </a:t>
            </a:r>
            <a:r>
              <a:rPr lang="en-CA" dirty="0" smtClean="0"/>
              <a:t>Fans</a:t>
            </a:r>
            <a:endParaRPr lang="en-CA" dirty="0" smtClean="0"/>
          </a:p>
          <a:p>
            <a:r>
              <a:rPr lang="en-CA" dirty="0" smtClean="0"/>
              <a:t>Playa lakes</a:t>
            </a:r>
          </a:p>
          <a:p>
            <a:r>
              <a:rPr lang="en-CA" dirty="0" smtClean="0"/>
              <a:t>Canyons</a:t>
            </a:r>
          </a:p>
          <a:p>
            <a:r>
              <a:rPr lang="en-CA" dirty="0" smtClean="0"/>
              <a:t>Plateau </a:t>
            </a:r>
          </a:p>
          <a:p>
            <a:r>
              <a:rPr lang="en-CA" dirty="0" smtClean="0"/>
              <a:t>Buttes </a:t>
            </a:r>
          </a:p>
          <a:p>
            <a:r>
              <a:rPr lang="en-CA" dirty="0" smtClean="0"/>
              <a:t>Mesa</a:t>
            </a:r>
            <a:endParaRPr lang="en-CA" dirty="0" smtClean="0"/>
          </a:p>
          <a:p>
            <a:r>
              <a:rPr lang="en-CA" dirty="0" smtClean="0"/>
              <a:t>Ergs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25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91" b="3326"/>
          <a:stretch/>
        </p:blipFill>
        <p:spPr>
          <a:xfrm>
            <a:off x="251520" y="188640"/>
            <a:ext cx="8686800" cy="6362954"/>
          </a:xfrm>
        </p:spPr>
      </p:pic>
    </p:spTree>
    <p:extLst>
      <p:ext uri="{BB962C8B-B14F-4D97-AF65-F5344CB8AC3E}">
        <p14:creationId xmlns:p14="http://schemas.microsoft.com/office/powerpoint/2010/main" val="5731311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revisionworld.com</a:t>
            </a:r>
            <a:r>
              <a:rPr lang="en-US" dirty="0"/>
              <a:t>/</a:t>
            </a:r>
            <a:r>
              <a:rPr lang="en-US" dirty="0" err="1"/>
              <a:t>gcse</a:t>
            </a:r>
            <a:r>
              <a:rPr lang="en-US" dirty="0"/>
              <a:t>-revision/geography/development/case-studies/case-study-</a:t>
            </a:r>
            <a:r>
              <a:rPr lang="en-US" dirty="0" err="1"/>
              <a:t>sahel</a:t>
            </a:r>
            <a:r>
              <a:rPr lang="en-US" dirty="0"/>
              <a:t>-desertification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32409011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314" b="14314"/>
          <a:stretch>
            <a:fillRect/>
          </a:stretch>
        </p:blipFill>
        <p:spPr>
          <a:xfrm>
            <a:off x="304800" y="548680"/>
            <a:ext cx="8686800" cy="5832648"/>
          </a:xfrm>
        </p:spPr>
      </p:pic>
    </p:spTree>
    <p:extLst>
      <p:ext uri="{BB962C8B-B14F-4D97-AF65-F5344CB8AC3E}">
        <p14:creationId xmlns:p14="http://schemas.microsoft.com/office/powerpoint/2010/main" val="20388248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desert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: an area in which the annual rainfall is not sufficient to maintain a continuous cover of vegetation.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: </a:t>
            </a:r>
            <a:r>
              <a:rPr lang="en-CA" b="1" i="1" dirty="0" smtClean="0"/>
              <a:t>wind</a:t>
            </a:r>
            <a:r>
              <a:rPr lang="en-CA" dirty="0" smtClean="0"/>
              <a:t> has an opportunity to play a major part in the creation of desert landforms.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2974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/>
          <a:lstStyle/>
          <a:p>
            <a:r>
              <a:rPr lang="en-CA" dirty="0" smtClean="0"/>
              <a:t>Why…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few plants to anchor the debris </a:t>
            </a:r>
            <a:r>
              <a:rPr lang="en-CA" dirty="0" smtClean="0"/>
              <a:t>and </a:t>
            </a:r>
            <a:r>
              <a:rPr lang="en-CA" b="1" dirty="0" smtClean="0"/>
              <a:t>little vegetation to restrict air movements</a:t>
            </a:r>
            <a:r>
              <a:rPr lang="en-CA" b="1" dirty="0"/>
              <a:t> </a:t>
            </a:r>
            <a:r>
              <a:rPr lang="en-CA" b="1" dirty="0" smtClean="0"/>
              <a:t>=</a:t>
            </a:r>
            <a:r>
              <a:rPr lang="en-CA" dirty="0" smtClean="0">
                <a:sym typeface="Wingdings"/>
              </a:rPr>
              <a:t> </a:t>
            </a:r>
            <a:r>
              <a:rPr lang="en-CA" dirty="0" smtClean="0"/>
              <a:t>winds of the desert are able to whip up rock fragments and carry them </a:t>
            </a:r>
            <a:r>
              <a:rPr lang="en-CA" dirty="0" smtClean="0">
                <a:sym typeface="Wingdings"/>
              </a:rPr>
              <a:t> formation of distinct landforms.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343400" cy="4320480"/>
          </a:xfrm>
        </p:spPr>
      </p:pic>
    </p:spTree>
    <p:extLst>
      <p:ext uri="{BB962C8B-B14F-4D97-AF65-F5344CB8AC3E}">
        <p14:creationId xmlns:p14="http://schemas.microsoft.com/office/powerpoint/2010/main" val="11572791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CA" dirty="0" smtClean="0"/>
              <a:t>Where are the worlds deserts?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Sahara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Arabian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Gobi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Syrian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Great Basin Desert </a:t>
            </a:r>
          </a:p>
          <a:p>
            <a:pPr marL="514350" indent="-514350">
              <a:buAutoNum type="arabicPeriod"/>
            </a:pPr>
            <a:r>
              <a:rPr lang="en-CA" dirty="0" smtClean="0"/>
              <a:t>Patagonian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Kalahari Desert</a:t>
            </a:r>
          </a:p>
          <a:p>
            <a:pPr marL="514350" indent="-514350">
              <a:buAutoNum type="arabicPeriod"/>
            </a:pPr>
            <a:r>
              <a:rPr lang="en-CA" dirty="0" smtClean="0"/>
              <a:t>Great Victorian Desert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427984" y="2564904"/>
            <a:ext cx="4292600" cy="639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Label the </a:t>
            </a:r>
            <a:r>
              <a:rPr lang="en-CA" dirty="0" smtClean="0"/>
              <a:t>following </a:t>
            </a:r>
            <a:r>
              <a:rPr lang="en-CA" dirty="0"/>
              <a:t>8</a:t>
            </a:r>
            <a:r>
              <a:rPr lang="en-CA" dirty="0" smtClean="0"/>
              <a:t> deserts </a:t>
            </a:r>
            <a:r>
              <a:rPr lang="en-CA" dirty="0" smtClean="0"/>
              <a:t>on your map.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05623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Deserts of the world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640960" cy="5328592"/>
          </a:xfrm>
        </p:spPr>
      </p:pic>
      <p:cxnSp>
        <p:nvCxnSpPr>
          <p:cNvPr id="6" name="Straight Connector 5"/>
          <p:cNvCxnSpPr/>
          <p:nvPr/>
        </p:nvCxnSpPr>
        <p:spPr>
          <a:xfrm>
            <a:off x="467544" y="3789040"/>
            <a:ext cx="83529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Equator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1187624" y="2708920"/>
            <a:ext cx="864096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COC</a:t>
            </a:r>
            <a:endParaRPr lang="en-CA" dirty="0"/>
          </a:p>
        </p:txBody>
      </p:sp>
      <p:sp>
        <p:nvSpPr>
          <p:cNvPr id="9" name="Oval 8"/>
          <p:cNvSpPr/>
          <p:nvPr/>
        </p:nvSpPr>
        <p:spPr>
          <a:xfrm>
            <a:off x="2123728" y="5085184"/>
            <a:ext cx="864096" cy="432048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COC</a:t>
            </a:r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3851920" y="4441924"/>
            <a:ext cx="864096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17380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9274</TotalTime>
  <Words>576</Words>
  <Application>Microsoft Macintosh PowerPoint</Application>
  <PresentationFormat>On-screen Show (4:3)</PresentationFormat>
  <Paragraphs>89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Wind Erosion and Landforms of Desert Areas</vt:lpstr>
      <vt:lpstr>desertification</vt:lpstr>
      <vt:lpstr>PowerPoint Presentation</vt:lpstr>
      <vt:lpstr>PowerPoint Presentation</vt:lpstr>
      <vt:lpstr>PowerPoint Presentation</vt:lpstr>
      <vt:lpstr>The desert </vt:lpstr>
      <vt:lpstr>Why…</vt:lpstr>
      <vt:lpstr>Where are the worlds deserts?</vt:lpstr>
      <vt:lpstr>Deserts of the world </vt:lpstr>
      <vt:lpstr>PowerPoint Presentation</vt:lpstr>
      <vt:lpstr>Deserts and wind action</vt:lpstr>
      <vt:lpstr>PowerPoint Presentation</vt:lpstr>
      <vt:lpstr>deflation</vt:lpstr>
      <vt:lpstr>PowerPoint Presentation</vt:lpstr>
      <vt:lpstr>Sand Dunes</vt:lpstr>
      <vt:lpstr>Dune Formation </vt:lpstr>
      <vt:lpstr>Dune migration </vt:lpstr>
      <vt:lpstr>Barchans </vt:lpstr>
      <vt:lpstr>Transverse Dunes</vt:lpstr>
      <vt:lpstr>parabolic</vt:lpstr>
      <vt:lpstr>Longitudinal dunes </vt:lpstr>
      <vt:lpstr>PowerPoint Presentation</vt:lpstr>
      <vt:lpstr>Unique Landforms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Erosion and Landforms of Desert Areas</dc:title>
  <dc:creator>Thind</dc:creator>
  <cp:lastModifiedBy>User</cp:lastModifiedBy>
  <cp:revision>63</cp:revision>
  <dcterms:created xsi:type="dcterms:W3CDTF">2012-04-01T04:16:11Z</dcterms:created>
  <dcterms:modified xsi:type="dcterms:W3CDTF">2015-01-23T21:08:53Z</dcterms:modified>
</cp:coreProperties>
</file>