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64" r:id="rId6"/>
    <p:sldId id="274" r:id="rId7"/>
    <p:sldId id="275" r:id="rId8"/>
    <p:sldId id="260" r:id="rId9"/>
    <p:sldId id="265" r:id="rId10"/>
    <p:sldId id="269" r:id="rId11"/>
    <p:sldId id="270" r:id="rId12"/>
    <p:sldId id="266" r:id="rId13"/>
    <p:sldId id="271" r:id="rId14"/>
    <p:sldId id="268" r:id="rId15"/>
    <p:sldId id="276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46C8F-B778-984F-AF55-74256132F4AE}" type="datetimeFigureOut">
              <a:rPr lang="en-US" smtClean="0"/>
              <a:t>16-01-12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D344B-C0DF-D544-96AE-DC6C2743E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3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Coastline is impacted by two different types of waves. 1. constructive and destructive waves. These</a:t>
            </a:r>
            <a:r>
              <a:rPr lang="en-US" baseline="0" dirty="0" smtClean="0"/>
              <a:t> waves break a considerable distance from the shore and expend their energy before hitting the beach. Swash is stronger than the backwash </a:t>
            </a:r>
            <a:r>
              <a:rPr lang="en-US" baseline="0" dirty="0" smtClean="0">
                <a:sym typeface="Wingdings"/>
              </a:rPr>
              <a:t> deposition or construction of the beach.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344B-C0DF-D544-96AE-DC6C2743EC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1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344B-C0DF-D544-96AE-DC6C2743EC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2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Swash: sand driven onto</a:t>
            </a:r>
            <a:r>
              <a:rPr lang="en-US" baseline="0" dirty="0" smtClean="0"/>
              <a:t> the beach by a wave. Backwash: water returning to the beach. Backwash is stronger than the swash </a:t>
            </a:r>
            <a:r>
              <a:rPr lang="en-US" baseline="0" dirty="0" smtClean="0">
                <a:sym typeface="Wingdings"/>
              </a:rPr>
              <a:t> destruction.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344B-C0DF-D544-96AE-DC6C2743EC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=f-Z8FwDLQL8. </a:t>
            </a:r>
          </a:p>
          <a:p>
            <a:r>
              <a:rPr lang="en-US" dirty="0" smtClean="0"/>
              <a:t>Waves approach the</a:t>
            </a:r>
            <a:r>
              <a:rPr lang="en-US" baseline="0" dirty="0" smtClean="0"/>
              <a:t> shoreline on an angle </a:t>
            </a:r>
            <a:r>
              <a:rPr lang="en-US" baseline="0" dirty="0" smtClean="0">
                <a:sym typeface="Wingdings"/>
              </a:rPr>
              <a:t> sand is driven up, washed away, driven up, and washed away again  moves in a horizontal fashion. </a:t>
            </a:r>
          </a:p>
          <a:p>
            <a:r>
              <a:rPr lang="en-US" baseline="0" dirty="0" smtClean="0">
                <a:sym typeface="Wingdings"/>
              </a:rPr>
              <a:t>Wind currents will determine the direction of the wave as it approaches land. Waves approach on an angle  material moves in zigzag fashion. Sand gets pushed in (swash) and gravity will bring water back (backwash).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344B-C0DF-D544-96AE-DC6C2743EC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8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344B-C0DF-D544-96AE-DC6C2743EC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b="1" dirty="0" smtClean="0"/>
              <a:t>Corrosion: </a:t>
            </a:r>
            <a:r>
              <a:rPr lang="en-CA" dirty="0" smtClean="0"/>
              <a:t>material absorbed by the salt content in water</a:t>
            </a:r>
          </a:p>
          <a:p>
            <a:pPr marL="514350" indent="-514350">
              <a:buAutoNum type="arabicPeriod"/>
            </a:pPr>
            <a:r>
              <a:rPr lang="en-CA" b="1" dirty="0" smtClean="0"/>
              <a:t>Abrasion</a:t>
            </a:r>
            <a:r>
              <a:rPr lang="en-CA" dirty="0" smtClean="0"/>
              <a:t>: sediment (sand) carried in water can wear down rock surfaces. </a:t>
            </a:r>
          </a:p>
          <a:p>
            <a:pPr marL="514350" indent="-514350">
              <a:buAutoNum type="arabicPeriod"/>
            </a:pPr>
            <a:r>
              <a:rPr lang="en-CA" b="1" dirty="0" smtClean="0"/>
              <a:t>Attrition: </a:t>
            </a:r>
            <a:r>
              <a:rPr lang="en-CA" dirty="0" smtClean="0"/>
              <a:t>rock particles striking each other and fracture.</a:t>
            </a:r>
          </a:p>
          <a:p>
            <a:pPr marL="514350" indent="-514350">
              <a:buAutoNum type="arabicPeriod"/>
            </a:pPr>
            <a:r>
              <a:rPr lang="en-CA" b="1" dirty="0" smtClean="0"/>
              <a:t>Hydraulic Action: </a:t>
            </a:r>
            <a:r>
              <a:rPr lang="en-CA" dirty="0" smtClean="0"/>
              <a:t>wind generated waves strike shoreline going into cracks of rock and widening gaps. </a:t>
            </a:r>
          </a:p>
          <a:p>
            <a:r>
              <a:rPr lang="en-US" dirty="0" smtClean="0"/>
              <a:t>What erosional action would</a:t>
            </a:r>
            <a:r>
              <a:rPr lang="en-US" baseline="0" dirty="0" smtClean="0"/>
              <a:t> need fast moving water? Hydraulic action.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344B-C0DF-D544-96AE-DC6C2743EC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9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Undercutting: occurs at base of cliffs </a:t>
            </a:r>
            <a:r>
              <a:rPr lang="en-US" dirty="0" smtClean="0">
                <a:sym typeface="Wingdings"/>
              </a:rPr>
              <a:t> rock is worn</a:t>
            </a:r>
            <a:r>
              <a:rPr lang="en-US" baseline="0" dirty="0" smtClean="0">
                <a:sym typeface="Wingdings"/>
              </a:rPr>
              <a:t> down by hydraulic action  can result in a mass wasting event, cliffs will retreat. </a:t>
            </a:r>
            <a:r>
              <a:rPr lang="en-CA" dirty="0" smtClean="0"/>
              <a:t>Erosional action along shorelines occurs at the base of the cliff.</a:t>
            </a:r>
          </a:p>
          <a:p>
            <a:r>
              <a:rPr lang="en-CA" dirty="0" smtClean="0"/>
              <a:t>Rock is cracked and worn down by hydraulic action</a:t>
            </a:r>
          </a:p>
          <a:p>
            <a:r>
              <a:rPr lang="en-CA" dirty="0" smtClean="0"/>
              <a:t>Process called </a:t>
            </a:r>
            <a:r>
              <a:rPr lang="en-CA" b="1" dirty="0" smtClean="0"/>
              <a:t>undercutting </a:t>
            </a:r>
            <a:r>
              <a:rPr lang="en-CA" dirty="0" smtClean="0"/>
              <a:t>creating </a:t>
            </a:r>
            <a:r>
              <a:rPr lang="en-CA" b="1" dirty="0" smtClean="0"/>
              <a:t>steep and vertical cliffs </a:t>
            </a:r>
          </a:p>
          <a:p>
            <a:r>
              <a:rPr lang="en-CA" dirty="0" smtClean="0"/>
              <a:t>Cliffs begin to retreat </a:t>
            </a:r>
            <a:r>
              <a:rPr lang="en-CA" dirty="0" smtClean="0">
                <a:sym typeface="Wingdings" pitchFamily="2" charset="2"/>
              </a:rPr>
              <a:t> decrease stability  cliff can collapse 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344B-C0DF-D544-96AE-DC6C2743EC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344B-C0DF-D544-96AE-DC6C2743EC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6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344B-C0DF-D544-96AE-DC6C2743EC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47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 spit: sand, silt, and clay eroded from the cliffs</a:t>
            </a:r>
            <a:r>
              <a:rPr lang="en-US" baseline="0" dirty="0" smtClean="0"/>
              <a:t> carried by </a:t>
            </a:r>
            <a:r>
              <a:rPr lang="en-US" baseline="0" dirty="0" err="1" smtClean="0"/>
              <a:t>longshore</a:t>
            </a:r>
            <a:r>
              <a:rPr lang="en-US" baseline="0" dirty="0" smtClean="0"/>
              <a:t> drift ocean current </a:t>
            </a:r>
            <a:r>
              <a:rPr lang="en-US" baseline="0" dirty="0" smtClean="0">
                <a:sym typeface="Wingdings"/>
              </a:rPr>
              <a:t> long ridge of sand. Can threaten entrance to </a:t>
            </a:r>
            <a:r>
              <a:rPr lang="en-US" baseline="0" dirty="0" err="1" smtClean="0">
                <a:sym typeface="Wingdings"/>
              </a:rPr>
              <a:t>harbours</a:t>
            </a:r>
            <a:r>
              <a:rPr lang="en-US" baseline="0" dirty="0" smtClean="0">
                <a:sym typeface="Wingdings"/>
              </a:rPr>
              <a:t>. </a:t>
            </a:r>
          </a:p>
          <a:p>
            <a:r>
              <a:rPr lang="en-US" baseline="0" dirty="0" smtClean="0">
                <a:sym typeface="Wingdings"/>
              </a:rPr>
              <a:t>Tombolo: sand spit grows long enough ridge of sand joining an island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D344B-C0DF-D544-96AE-DC6C2743EC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1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DFDF17-0A25-4EB7-9F75-C3C3F7663CC0}" type="datetimeFigureOut">
              <a:rPr lang="en-CA" smtClean="0"/>
              <a:t>16-01-12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15AE3EF-9D39-4A51-97A1-5FB9E7CCC71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Tv6gSUmTj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Wave Action and Coastal Landforms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2: Gradational Processes 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2640280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23103" r="23103"/>
          <a:stretch>
            <a:fillRect/>
          </a:stretch>
        </p:blipFill>
        <p:spPr>
          <a:xfrm>
            <a:off x="251520" y="1556792"/>
            <a:ext cx="8229600" cy="4625609"/>
          </a:xfrm>
        </p:spPr>
      </p:pic>
    </p:spTree>
    <p:extLst>
      <p:ext uri="{BB962C8B-B14F-4D97-AF65-F5344CB8AC3E}">
        <p14:creationId xmlns:p14="http://schemas.microsoft.com/office/powerpoint/2010/main" val="11176314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24" b="11309"/>
          <a:stretch/>
        </p:blipFill>
        <p:spPr>
          <a:xfrm>
            <a:off x="467544" y="1628800"/>
            <a:ext cx="8229600" cy="5013176"/>
          </a:xfrm>
        </p:spPr>
      </p:pic>
    </p:spTree>
    <p:extLst>
      <p:ext uri="{BB962C8B-B14F-4D97-AF65-F5344CB8AC3E}">
        <p14:creationId xmlns:p14="http://schemas.microsoft.com/office/powerpoint/2010/main" val="8151690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Cliff Retreat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6" b="5981"/>
          <a:stretch/>
        </p:blipFill>
        <p:spPr>
          <a:xfrm>
            <a:off x="251520" y="1628800"/>
            <a:ext cx="8435975" cy="5013175"/>
          </a:xfrm>
        </p:spPr>
      </p:pic>
    </p:spTree>
    <p:extLst>
      <p:ext uri="{BB962C8B-B14F-4D97-AF65-F5344CB8AC3E}">
        <p14:creationId xmlns:p14="http://schemas.microsoft.com/office/powerpoint/2010/main" val="13171448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625609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=2fS2Swi0q-U</a:t>
            </a:r>
          </a:p>
        </p:txBody>
      </p:sp>
    </p:spTree>
    <p:extLst>
      <p:ext uri="{BB962C8B-B14F-4D97-AF65-F5344CB8AC3E}">
        <p14:creationId xmlns:p14="http://schemas.microsoft.com/office/powerpoint/2010/main" val="11962368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351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Depositional Features: </a:t>
            </a:r>
            <a:r>
              <a:rPr lang="en-US" sz="3100" dirty="0"/>
              <a:t>created when sand, silt, and clay is carried by ocean currents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6207" b="-6207"/>
          <a:stretch>
            <a:fillRect/>
          </a:stretch>
        </p:blipFill>
        <p:spPr>
          <a:xfrm>
            <a:off x="179512" y="1484784"/>
            <a:ext cx="8656861" cy="5040560"/>
          </a:xfrm>
        </p:spPr>
      </p:pic>
      <p:sp>
        <p:nvSpPr>
          <p:cNvPr id="3" name="Oval 2"/>
          <p:cNvSpPr/>
          <p:nvPr/>
        </p:nvSpPr>
        <p:spPr>
          <a:xfrm>
            <a:off x="3275856" y="4365104"/>
            <a:ext cx="2304256" cy="15121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92280" y="4581128"/>
            <a:ext cx="1656184" cy="15121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3648" y="2780928"/>
            <a:ext cx="2016224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421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Groynes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168" b="8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34308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Groynes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7799" b="77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46983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70" b="70"/>
          <a:stretch>
            <a:fillRect/>
          </a:stretch>
        </p:blipFill>
        <p:spPr>
          <a:xfrm>
            <a:off x="251520" y="548680"/>
            <a:ext cx="8661648" cy="5976664"/>
          </a:xfrm>
        </p:spPr>
      </p:pic>
    </p:spTree>
    <p:extLst>
      <p:ext uri="{BB962C8B-B14F-4D97-AF65-F5344CB8AC3E}">
        <p14:creationId xmlns:p14="http://schemas.microsoft.com/office/powerpoint/2010/main" val="29482908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http://www.youtube.com/watch?v=ITv6gSUmTjc</a:t>
            </a:r>
            <a:endParaRPr lang="en-CA" dirty="0" smtClean="0"/>
          </a:p>
          <a:p>
            <a:pPr marL="11887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013666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Wave Action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arenR"/>
            </a:pPr>
            <a:r>
              <a:rPr lang="en-CA" b="1" dirty="0" smtClean="0"/>
              <a:t>constructive </a:t>
            </a:r>
            <a:r>
              <a:rPr lang="en-CA" b="1" dirty="0"/>
              <a:t>or spilling </a:t>
            </a:r>
            <a:r>
              <a:rPr lang="en-CA" b="1" dirty="0" smtClean="0"/>
              <a:t>waves</a:t>
            </a:r>
            <a:r>
              <a:rPr lang="en-CA" dirty="0" smtClean="0"/>
              <a:t>: </a:t>
            </a:r>
          </a:p>
          <a:p>
            <a:pPr marL="118872" indent="0">
              <a:buNone/>
            </a:pPr>
            <a:r>
              <a:rPr lang="en-CA" dirty="0" smtClean="0"/>
              <a:t>	- </a:t>
            </a:r>
            <a:r>
              <a:rPr lang="en-CA" dirty="0"/>
              <a:t>waves that hit gentle sloping beaches</a:t>
            </a:r>
          </a:p>
          <a:p>
            <a:pPr marL="118872" indent="0">
              <a:buNone/>
            </a:pPr>
            <a:r>
              <a:rPr lang="en-CA" dirty="0"/>
              <a:t>	- begin their breaking motion far from </a:t>
            </a:r>
            <a:r>
              <a:rPr lang="en-CA" dirty="0" smtClean="0"/>
              <a:t>the 	shore </a:t>
            </a:r>
            <a:endParaRPr lang="en-CA" dirty="0"/>
          </a:p>
          <a:p>
            <a:pPr marL="118872" indent="0">
              <a:buNone/>
            </a:pPr>
            <a:r>
              <a:rPr lang="en-CA" dirty="0"/>
              <a:t>	- they </a:t>
            </a:r>
            <a:r>
              <a:rPr lang="en-CA" b="1" dirty="0"/>
              <a:t>build</a:t>
            </a:r>
            <a:r>
              <a:rPr lang="en-CA" dirty="0"/>
              <a:t> the </a:t>
            </a:r>
            <a:r>
              <a:rPr lang="en-CA" dirty="0" smtClean="0"/>
              <a:t>beach</a:t>
            </a:r>
          </a:p>
          <a:p>
            <a:pPr marL="118872" indent="0">
              <a:buNone/>
            </a:pP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610"/>
          <a:stretch/>
        </p:blipFill>
        <p:spPr>
          <a:xfrm>
            <a:off x="899592" y="4265712"/>
            <a:ext cx="75946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914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25609"/>
          </a:xfrm>
        </p:spPr>
        <p:txBody>
          <a:bodyPr/>
          <a:lstStyle/>
          <a:p>
            <a:pPr marL="633222" indent="-514350">
              <a:buFont typeface="+mj-lt"/>
              <a:buAutoNum type="arabicParenR" startAt="2"/>
            </a:pPr>
            <a:r>
              <a:rPr lang="en-CA" b="1" dirty="0"/>
              <a:t>destructive or plunging waves</a:t>
            </a:r>
          </a:p>
          <a:p>
            <a:pPr marL="118872" indent="0">
              <a:buNone/>
            </a:pPr>
            <a:r>
              <a:rPr lang="en-CA" b="1" dirty="0"/>
              <a:t>	</a:t>
            </a:r>
            <a:r>
              <a:rPr lang="en-CA" dirty="0"/>
              <a:t>- waves that strike steep sloping beaches</a:t>
            </a:r>
          </a:p>
          <a:p>
            <a:pPr marL="118872" indent="0">
              <a:buNone/>
            </a:pPr>
            <a:r>
              <a:rPr lang="en-CA" dirty="0"/>
              <a:t>	- breaking motion begins close to shore</a:t>
            </a:r>
          </a:p>
          <a:p>
            <a:pPr marL="118872" indent="0">
              <a:buNone/>
            </a:pPr>
            <a:r>
              <a:rPr lang="en-CA" dirty="0"/>
              <a:t>	- sand is </a:t>
            </a:r>
            <a:r>
              <a:rPr lang="en-CA" b="1" dirty="0"/>
              <a:t>dragged </a:t>
            </a:r>
            <a:r>
              <a:rPr lang="en-CA" dirty="0"/>
              <a:t>back into the ocean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882"/>
          <a:stretch/>
        </p:blipFill>
        <p:spPr>
          <a:xfrm>
            <a:off x="755576" y="3645024"/>
            <a:ext cx="76073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5951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Longshore</a:t>
            </a:r>
            <a:r>
              <a:rPr lang="en-US" dirty="0" smtClean="0"/>
              <a:t> Drift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63688" y="1628800"/>
            <a:ext cx="5400600" cy="1368152"/>
          </a:xfrm>
        </p:spPr>
        <p:txBody>
          <a:bodyPr/>
          <a:lstStyle/>
          <a:p>
            <a:r>
              <a:rPr lang="en-US" dirty="0" smtClean="0"/>
              <a:t>Refers </a:t>
            </a:r>
            <a:r>
              <a:rPr lang="en-US" b="1" dirty="0" smtClean="0"/>
              <a:t>the zigzag movement of sand along the beach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288" r="3534"/>
          <a:stretch/>
        </p:blipFill>
        <p:spPr>
          <a:xfrm>
            <a:off x="395536" y="2708920"/>
            <a:ext cx="8303960" cy="3978551"/>
          </a:xfrm>
        </p:spPr>
      </p:pic>
    </p:spTree>
    <p:extLst>
      <p:ext uri="{BB962C8B-B14F-4D97-AF65-F5344CB8AC3E}">
        <p14:creationId xmlns:p14="http://schemas.microsoft.com/office/powerpoint/2010/main" val="27425709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556" t="7799" r="1" b="7799"/>
          <a:stretch/>
        </p:blipFill>
        <p:spPr>
          <a:xfrm>
            <a:off x="0" y="1484784"/>
            <a:ext cx="8686800" cy="5184575"/>
          </a:xfrm>
        </p:spPr>
      </p:pic>
    </p:spTree>
    <p:extLst>
      <p:ext uri="{BB962C8B-B14F-4D97-AF65-F5344CB8AC3E}">
        <p14:creationId xmlns:p14="http://schemas.microsoft.com/office/powerpoint/2010/main" val="29485494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Erosional action by waves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2565" b="12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3270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Hydraulic Action and Undercutting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45" t="-567" r="-95"/>
          <a:stretch/>
        </p:blipFill>
        <p:spPr>
          <a:xfrm>
            <a:off x="323528" y="1772816"/>
            <a:ext cx="8568952" cy="4627984"/>
          </a:xfrm>
        </p:spPr>
      </p:pic>
    </p:spTree>
    <p:extLst>
      <p:ext uri="{BB962C8B-B14F-4D97-AF65-F5344CB8AC3E}">
        <p14:creationId xmlns:p14="http://schemas.microsoft.com/office/powerpoint/2010/main" val="183651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4093</TotalTime>
  <Words>437</Words>
  <Application>Microsoft Macintosh PowerPoint</Application>
  <PresentationFormat>On-screen Show (4:3)</PresentationFormat>
  <Paragraphs>50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Wave Action and Coastal Landforms </vt:lpstr>
      <vt:lpstr>PowerPoint Presentation</vt:lpstr>
      <vt:lpstr>PowerPoint Presentation</vt:lpstr>
      <vt:lpstr>Wave Action</vt:lpstr>
      <vt:lpstr>Wave Action</vt:lpstr>
      <vt:lpstr>Longshore Drift</vt:lpstr>
      <vt:lpstr>PowerPoint Presentation</vt:lpstr>
      <vt:lpstr>Erosional action by waves</vt:lpstr>
      <vt:lpstr>Hydraulic Action and Undercutting</vt:lpstr>
      <vt:lpstr>PowerPoint Presentation</vt:lpstr>
      <vt:lpstr>PowerPoint Presentation</vt:lpstr>
      <vt:lpstr>Cliff Retreat </vt:lpstr>
      <vt:lpstr>PowerPoint Presentation</vt:lpstr>
      <vt:lpstr>Depositional Features: created when sand, silt, and clay is carried by ocean currents </vt:lpstr>
      <vt:lpstr>Groynes</vt:lpstr>
      <vt:lpstr>Groynes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Thind</dc:creator>
  <cp:lastModifiedBy>User</cp:lastModifiedBy>
  <cp:revision>32</cp:revision>
  <dcterms:created xsi:type="dcterms:W3CDTF">2012-04-03T03:47:43Z</dcterms:created>
  <dcterms:modified xsi:type="dcterms:W3CDTF">2016-01-12T18:18:04Z</dcterms:modified>
</cp:coreProperties>
</file>