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57" r:id="rId7"/>
    <p:sldId id="270" r:id="rId8"/>
    <p:sldId id="263" r:id="rId9"/>
    <p:sldId id="264" r:id="rId10"/>
    <p:sldId id="267" r:id="rId11"/>
    <p:sldId id="269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E2A8-0DD0-504D-B855-F21577777AD3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F969-4200-2F4B-A014-E4DED8807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r>
              <a:rPr lang="en-US" baseline="0" dirty="0" smtClean="0"/>
              <a:t> cone volcano: example of extrusive feature and Yosemite half dome.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Laccolith:</a:t>
            </a:r>
            <a:r>
              <a:rPr lang="en-US" baseline="0" dirty="0" smtClean="0"/>
              <a:t> in Montana, exposed due by erosion by the layers of rock that once covered it. The Chief in </a:t>
            </a:r>
            <a:r>
              <a:rPr lang="en-US" baseline="0" dirty="0" err="1" smtClean="0"/>
              <a:t>squamish</a:t>
            </a:r>
            <a:r>
              <a:rPr lang="en-US" baseline="0" dirty="0" smtClean="0"/>
              <a:t> is a batholith, dike that runs right through the middle, it is not in a straight line</a:t>
            </a:r>
            <a:r>
              <a:rPr lang="en-US" baseline="0" dirty="0" smtClean="0">
                <a:sym typeface="Wingdings"/>
              </a:rPr>
              <a:t> indicates plate activity, long </a:t>
            </a:r>
            <a:r>
              <a:rPr lang="en-US" baseline="0" dirty="0" err="1" smtClean="0">
                <a:sym typeface="Wingdings"/>
              </a:rPr>
              <a:t>straiations</a:t>
            </a:r>
            <a:r>
              <a:rPr lang="en-US" baseline="0" dirty="0" smtClean="0">
                <a:sym typeface="Wingdings"/>
              </a:rPr>
              <a:t> indicate glacial erosion.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  <a:r>
              <a:rPr lang="en-US" baseline="0" dirty="0" smtClean="0"/>
              <a:t> of mountains is a direct result of plate activity, fold mountains are formed when 2 plates move together (divergent boundary). The movement forces a series of folds and faults on the rock.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Faulting: rocks under tremendous pressure</a:t>
            </a:r>
            <a:r>
              <a:rPr lang="en-US" baseline="0" dirty="0" smtClean="0">
                <a:sym typeface="Wingdings"/>
              </a:rPr>
              <a:t> or tension fracture under strain. If movement takes place along a fracture  faulting takes place. </a:t>
            </a:r>
            <a:r>
              <a:rPr lang="en-US" dirty="0" smtClean="0">
                <a:sym typeface="Wingdings"/>
              </a:rPr>
              <a:t>Folding is the dominant process in the formation of mountain ranges  fold mountains. When tectonic plates</a:t>
            </a:r>
            <a:r>
              <a:rPr lang="en-US" baseline="0" dirty="0" smtClean="0">
                <a:sym typeface="Wingdings"/>
              </a:rPr>
              <a:t> collide and squeeze together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Folded mountains are the product of two inter continental (continent-continent) plate collisions. Example: Appalachians, Himalayas, Rocky Mountains, Alps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Graben</a:t>
            </a:r>
            <a:r>
              <a:rPr lang="en-US" dirty="0" smtClean="0"/>
              <a:t> located along the east flank of the Paradox Valley anticline.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F969-4200-2F4B-A014-E4DED88077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520B8B8-39A3-8F4E-8687-A98F89E39D36}" type="datetimeFigureOut">
              <a:rPr lang="en-US" smtClean="0"/>
              <a:t>14-11-13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46FCDF9-ECB9-E549-9B12-8DEB91AFC7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Structures of the Earth’s Surface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565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1723" r="21723"/>
          <a:stretch>
            <a:fillRect/>
          </a:stretch>
        </p:blipFill>
        <p:spPr>
          <a:xfrm>
            <a:off x="328705" y="673100"/>
            <a:ext cx="4038600" cy="58118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1236" r="21236"/>
          <a:stretch>
            <a:fillRect/>
          </a:stretch>
        </p:blipFill>
        <p:spPr>
          <a:xfrm>
            <a:off x="4866341" y="673100"/>
            <a:ext cx="4038600" cy="5811838"/>
          </a:xfrm>
        </p:spPr>
      </p:pic>
    </p:spTree>
    <p:extLst>
      <p:ext uri="{BB962C8B-B14F-4D97-AF65-F5344CB8AC3E}">
        <p14:creationId xmlns:p14="http://schemas.microsoft.com/office/powerpoint/2010/main" val="19843273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75" y="776941"/>
            <a:ext cx="7784353" cy="54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63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Landforms produced by faulting: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35" y="1600200"/>
            <a:ext cx="8492565" cy="483944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Normal Fault (tension)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Reverse Fault (compression)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Rift Valley or </a:t>
            </a:r>
            <a:r>
              <a:rPr lang="en-US" sz="2800" dirty="0" err="1" smtClean="0"/>
              <a:t>Graben</a:t>
            </a:r>
            <a:r>
              <a:rPr lang="en-US" sz="2800" dirty="0" smtClean="0"/>
              <a:t> (tension) 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Block Mountain or Horst (</a:t>
            </a:r>
            <a:r>
              <a:rPr lang="en-US" sz="2800" dirty="0" smtClean="0"/>
              <a:t>compression and or tension)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8000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5095" b="10045"/>
          <a:stretch/>
        </p:blipFill>
        <p:spPr>
          <a:xfrm>
            <a:off x="341447" y="442858"/>
            <a:ext cx="8470859" cy="58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577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5855" r="5855"/>
          <a:stretch>
            <a:fillRect/>
          </a:stretch>
        </p:blipFill>
        <p:spPr>
          <a:xfrm>
            <a:off x="433294" y="283882"/>
            <a:ext cx="8229600" cy="6230471"/>
          </a:xfrm>
        </p:spPr>
      </p:pic>
    </p:spTree>
    <p:extLst>
      <p:ext uri="{BB962C8B-B14F-4D97-AF65-F5344CB8AC3E}">
        <p14:creationId xmlns:p14="http://schemas.microsoft.com/office/powerpoint/2010/main" val="12059287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Extrusive vs. Intrusive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50" y="1557276"/>
            <a:ext cx="8577928" cy="4568888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Extrusive Forms: </a:t>
            </a:r>
            <a:r>
              <a:rPr lang="en-US" sz="3200" dirty="0" smtClean="0"/>
              <a:t>when magma flows out onto the surface it is said to extrude </a:t>
            </a:r>
            <a:r>
              <a:rPr lang="en-US" sz="3200" dirty="0" smtClean="0">
                <a:sym typeface="Wingdings"/>
              </a:rPr>
              <a:t> structures are called </a:t>
            </a:r>
            <a:r>
              <a:rPr lang="en-US" sz="3200" b="1" dirty="0" smtClean="0">
                <a:sym typeface="Wingdings"/>
              </a:rPr>
              <a:t>extrusive forms</a:t>
            </a:r>
            <a:r>
              <a:rPr lang="en-US" sz="3200" dirty="0" smtClean="0">
                <a:sym typeface="Wingdings"/>
              </a:rPr>
              <a:t>. </a:t>
            </a:r>
          </a:p>
          <a:p>
            <a:pPr marL="0" indent="0">
              <a:buNone/>
            </a:pPr>
            <a:endParaRPr lang="en-US" sz="3200" dirty="0">
              <a:sym typeface="Wingdings"/>
            </a:endParaRPr>
          </a:p>
          <a:p>
            <a:r>
              <a:rPr lang="en-US" sz="3200" b="1" u="sng" dirty="0" smtClean="0">
                <a:sym typeface="Wingdings"/>
              </a:rPr>
              <a:t>Intrusive Forms: </a:t>
            </a:r>
            <a:r>
              <a:rPr lang="en-US" sz="3200" dirty="0" smtClean="0">
                <a:sym typeface="Wingdings"/>
              </a:rPr>
              <a:t>magma that penetrates the lithosphere and does not reach the surface. It solidifies in cracks  intrudes upon overlying rocks  structures are intrusive forms.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45676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619" y="835025"/>
            <a:ext cx="4337050" cy="819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Extrusive</a:t>
            </a:r>
            <a:r>
              <a:rPr lang="en-US" sz="3300" dirty="0" smtClean="0"/>
              <a:t>: magma cools quickly at surface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42" y="3162467"/>
            <a:ext cx="4519586" cy="3389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5669" y="1709940"/>
            <a:ext cx="45195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Intrusive</a:t>
            </a:r>
            <a:r>
              <a:rPr lang="en-US" sz="2800" dirty="0" smtClean="0"/>
              <a:t>: magma cools slowly at depth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8" y="1988880"/>
            <a:ext cx="3835017" cy="30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610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07"/>
            <a:ext cx="9144000" cy="572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8" y="6074926"/>
            <a:ext cx="685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Batholith, sill, dike, laccolith, stock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033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60"/>
            <a:ext cx="9144000" cy="57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75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=Nboq5zsLxFE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477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3" y="368301"/>
            <a:ext cx="5473003" cy="3650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47" y="3133299"/>
            <a:ext cx="7810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77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of the earth’s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are features on the earth’s surface shaped and reshaped?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825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Faulting and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494" y="1600200"/>
            <a:ext cx="4038600" cy="49440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Forces of </a:t>
            </a:r>
            <a:r>
              <a:rPr lang="en-US" sz="2800" b="1" dirty="0" smtClean="0"/>
              <a:t>compression (pushing together) </a:t>
            </a:r>
            <a:r>
              <a:rPr lang="en-US" sz="2800" dirty="0" smtClean="0"/>
              <a:t>and </a:t>
            </a:r>
            <a:r>
              <a:rPr lang="en-US" sz="2800" b="1" dirty="0" smtClean="0"/>
              <a:t>tension (pulling apart)</a:t>
            </a:r>
            <a:r>
              <a:rPr lang="en-US" sz="2800" dirty="0" smtClean="0"/>
              <a:t> play a role in the folding and faulting of rock layers. </a:t>
            </a:r>
          </a:p>
          <a:p>
            <a:r>
              <a:rPr lang="en-US" sz="2800" dirty="0" err="1" smtClean="0"/>
              <a:t>Upfolds</a:t>
            </a:r>
            <a:r>
              <a:rPr lang="en-US" sz="2800" dirty="0" smtClean="0"/>
              <a:t> </a:t>
            </a:r>
            <a:r>
              <a:rPr lang="en-US" sz="2800" b="1" dirty="0" smtClean="0">
                <a:sym typeface="Wingdings"/>
              </a:rPr>
              <a:t> anticlines</a:t>
            </a:r>
          </a:p>
          <a:p>
            <a:r>
              <a:rPr lang="en-US" sz="2800" dirty="0" err="1" smtClean="0">
                <a:sym typeface="Wingdings"/>
              </a:rPr>
              <a:t>Downfolds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synclines</a:t>
            </a:r>
          </a:p>
          <a:p>
            <a:endParaRPr lang="en-US" dirty="0">
              <a:sym typeface="Wingding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415" r="674"/>
          <a:stretch/>
        </p:blipFill>
        <p:spPr>
          <a:xfrm>
            <a:off x="4348920" y="1600201"/>
            <a:ext cx="4337880" cy="4406152"/>
          </a:xfrm>
        </p:spPr>
      </p:pic>
    </p:spTree>
    <p:extLst>
      <p:ext uri="{BB962C8B-B14F-4D97-AF65-F5344CB8AC3E}">
        <p14:creationId xmlns:p14="http://schemas.microsoft.com/office/powerpoint/2010/main" val="7446805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955</TotalTime>
  <Words>373</Words>
  <Application>Microsoft Macintosh PowerPoint</Application>
  <PresentationFormat>On-screen Show (4:3)</PresentationFormat>
  <Paragraphs>36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Precedent</vt:lpstr>
      <vt:lpstr>Structures of the Earth’s Surface</vt:lpstr>
      <vt:lpstr>Extrusive vs. Intrusive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Deformation of the earth’s surface</vt:lpstr>
      <vt:lpstr>Faulting and Folding</vt:lpstr>
      <vt:lpstr>PowerPoint Presentation</vt:lpstr>
      <vt:lpstr>PowerPoint Presentation</vt:lpstr>
      <vt:lpstr>Landforms produced by faulting: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of the Earth’s Crust</dc:title>
  <dc:creator>User</dc:creator>
  <cp:lastModifiedBy>User</cp:lastModifiedBy>
  <cp:revision>7</cp:revision>
  <dcterms:created xsi:type="dcterms:W3CDTF">2014-11-12T21:12:50Z</dcterms:created>
  <dcterms:modified xsi:type="dcterms:W3CDTF">2014-11-14T03:25:44Z</dcterms:modified>
</cp:coreProperties>
</file>