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90" r:id="rId3"/>
    <p:sldId id="293" r:id="rId4"/>
    <p:sldId id="291" r:id="rId5"/>
    <p:sldId id="269" r:id="rId6"/>
    <p:sldId id="270" r:id="rId7"/>
    <p:sldId id="272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83" d="100"/>
          <a:sy n="83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4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4E9D1-1572-7E4F-AB01-AB9FDB528F2D}" type="datetimeFigureOut">
              <a:rPr lang="en-US" smtClean="0"/>
              <a:t>15-11-11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A7EFC-7362-A344-8C2E-65F3CDC4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8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protected watersheds to provide 2.3 million residents with a clean, reliable and affordable supply of drinking 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EFC-7362-A344-8C2E-65F3CDC4FB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Upper Course: young stages of river development.</a:t>
            </a:r>
            <a:r>
              <a:rPr lang="en-US" baseline="0" dirty="0" smtClean="0"/>
              <a:t> V shaped valley, erosion, turbulent water, rapids, waterfalls. Middle Course: vertical erosion, lateral erosion begins, water slows and deposition of material Lower Course: rover begins to widen, depositional features</a:t>
            </a:r>
            <a:r>
              <a:rPr lang="en-US" baseline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EFC-7362-A344-8C2E-65F3CDC4FB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7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Suspension: clay particles are light and</a:t>
            </a:r>
            <a:r>
              <a:rPr lang="en-US" baseline="0" dirty="0" smtClean="0"/>
              <a:t> will be carried. Solution: anything that is dissolved and carried away </a:t>
            </a:r>
            <a:r>
              <a:rPr lang="en-US" baseline="0" dirty="0" smtClean="0">
                <a:sym typeface="Wingdings"/>
              </a:rPr>
              <a:t> water may be crystal clear but water has soluble minerals. Saltation: particles are too heavy, move around by bouncing and rolling </a:t>
            </a:r>
            <a:r>
              <a:rPr lang="en-US" baseline="0" dirty="0" err="1" smtClean="0">
                <a:sym typeface="Wingdings"/>
              </a:rPr>
              <a:t>alon</a:t>
            </a:r>
            <a:r>
              <a:rPr lang="en-US" baseline="0" dirty="0" smtClean="0">
                <a:sym typeface="Wingdings"/>
              </a:rPr>
              <a:t>  key in how materials move downstream. </a:t>
            </a:r>
            <a:r>
              <a:rPr lang="en-US" baseline="0" dirty="0" err="1" smtClean="0">
                <a:sym typeface="Wingdings"/>
              </a:rPr>
              <a:t>Tractopm</a:t>
            </a:r>
            <a:r>
              <a:rPr lang="en-US" baseline="0" dirty="0" smtClean="0">
                <a:sym typeface="Wingdings"/>
              </a:rPr>
              <a:t>: drag along floor  move during spring runoff when velocity is greatest.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EFC-7362-A344-8C2E-65F3CDC4FB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7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D59E-6394-4C87-B625-3894C75FA733}" type="datetimeFigureOut">
              <a:rPr lang="en-CA" smtClean="0"/>
              <a:pPr/>
              <a:t>15-11-11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D9F7-180A-49A5-853C-82EA68119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D59E-6394-4C87-B625-3894C75FA733}" type="datetimeFigureOut">
              <a:rPr lang="en-CA" smtClean="0"/>
              <a:pPr/>
              <a:t>15-11-11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D9F7-180A-49A5-853C-82EA68119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D59E-6394-4C87-B625-3894C75FA733}" type="datetimeFigureOut">
              <a:rPr lang="en-CA" smtClean="0"/>
              <a:pPr/>
              <a:t>15-11-11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D9F7-180A-49A5-853C-82EA68119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D59E-6394-4C87-B625-3894C75FA733}" type="datetimeFigureOut">
              <a:rPr lang="en-CA" smtClean="0"/>
              <a:pPr/>
              <a:t>15-11-11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D9F7-180A-49A5-853C-82EA68119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D59E-6394-4C87-B625-3894C75FA733}" type="datetimeFigureOut">
              <a:rPr lang="en-CA" smtClean="0"/>
              <a:pPr/>
              <a:t>15-11-11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D9F7-180A-49A5-853C-82EA68119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D59E-6394-4C87-B625-3894C75FA733}" type="datetimeFigureOut">
              <a:rPr lang="en-CA" smtClean="0"/>
              <a:pPr/>
              <a:t>15-11-11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D9F7-180A-49A5-853C-82EA68119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D59E-6394-4C87-B625-3894C75FA733}" type="datetimeFigureOut">
              <a:rPr lang="en-CA" smtClean="0"/>
              <a:pPr/>
              <a:t>15-11-11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D9F7-180A-49A5-853C-82EA68119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D59E-6394-4C87-B625-3894C75FA733}" type="datetimeFigureOut">
              <a:rPr lang="en-CA" smtClean="0"/>
              <a:pPr/>
              <a:t>15-11-11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D9F7-180A-49A5-853C-82EA68119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D59E-6394-4C87-B625-3894C75FA733}" type="datetimeFigureOut">
              <a:rPr lang="en-CA" smtClean="0"/>
              <a:pPr/>
              <a:t>15-11-11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D9F7-180A-49A5-853C-82EA68119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D59E-6394-4C87-B625-3894C75FA733}" type="datetimeFigureOut">
              <a:rPr lang="en-CA" smtClean="0"/>
              <a:pPr/>
              <a:t>15-11-11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D9F7-180A-49A5-853C-82EA681192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D59E-6394-4C87-B625-3894C75FA733}" type="datetimeFigureOut">
              <a:rPr lang="en-CA" smtClean="0"/>
              <a:pPr/>
              <a:t>15-11-11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45D9F7-180A-49A5-853C-82EA681192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1AD59E-6394-4C87-B625-3894C75FA733}" type="datetimeFigureOut">
              <a:rPr lang="en-CA" smtClean="0"/>
              <a:pPr/>
              <a:t>15-11-11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45D9F7-180A-49A5-853C-82EA6811925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zHmK578rzE" TargetMode="External"/><Relationship Id="rId3" Type="http://schemas.openxmlformats.org/officeDocument/2006/relationships/hyperlink" Target="https://www.youtube.com/watch?v=OsrHjo2Acg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Running Water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Unit 4: Gradational Processes </a:t>
            </a:r>
          </a:p>
          <a:p>
            <a:r>
              <a:rPr lang="en-CA" dirty="0" smtClean="0"/>
              <a:t>Ms. </a:t>
            </a:r>
            <a:r>
              <a:rPr lang="en-CA" dirty="0" err="1" smtClean="0"/>
              <a:t>Thind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64598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0"/>
            <a:ext cx="8868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6142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/>
              <a:t>River Anatomy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472049"/>
              </p:ext>
            </p:extLst>
          </p:nvPr>
        </p:nvGraphicFramePr>
        <p:xfrm>
          <a:off x="251520" y="1772816"/>
          <a:ext cx="8568952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5" imgW="3429000" imgH="3124200" progId="Word.Document.12">
                  <p:embed/>
                </p:oleObj>
              </mc:Choice>
              <mc:Fallback>
                <p:oleObj name="Document" r:id="rId5" imgW="34290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1772816"/>
                        <a:ext cx="8568952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84438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18" b="5846"/>
          <a:stretch/>
        </p:blipFill>
        <p:spPr>
          <a:xfrm>
            <a:off x="467544" y="404664"/>
            <a:ext cx="8229600" cy="5849087"/>
          </a:xfrm>
        </p:spPr>
      </p:pic>
    </p:spTree>
    <p:extLst>
      <p:ext uri="{BB962C8B-B14F-4D97-AF65-F5344CB8AC3E}">
        <p14:creationId xmlns:p14="http://schemas.microsoft.com/office/powerpoint/2010/main" val="341905618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Erosional action by rivers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Hydraulic action: </a:t>
            </a:r>
          </a:p>
          <a:p>
            <a:r>
              <a:rPr lang="en-CA" dirty="0"/>
              <a:t>F</a:t>
            </a:r>
            <a:r>
              <a:rPr lang="en-CA" dirty="0" smtClean="0"/>
              <a:t>orce of water has great power. </a:t>
            </a:r>
          </a:p>
          <a:p>
            <a:r>
              <a:rPr lang="en-CA" dirty="0" smtClean="0"/>
              <a:t>Material is worked loose from banks and river bed then carried </a:t>
            </a:r>
            <a:r>
              <a:rPr lang="en-CA" b="1" dirty="0" smtClean="0"/>
              <a:t>downstream and deposited in lower regions where water flow diminishes</a:t>
            </a:r>
            <a:r>
              <a:rPr lang="en-CA" dirty="0" smtClean="0"/>
              <a:t>. </a:t>
            </a:r>
          </a:p>
          <a:p>
            <a:r>
              <a:rPr lang="en-CA" dirty="0" smtClean="0"/>
              <a:t>Greater the velocity the greater the erosion 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b="1" dirty="0"/>
              <a:t>Abrasion</a:t>
            </a:r>
            <a:r>
              <a:rPr lang="en-CA" b="1" dirty="0" smtClean="0"/>
              <a:t>:</a:t>
            </a:r>
            <a:endParaRPr lang="en-CA" b="1" dirty="0"/>
          </a:p>
          <a:p>
            <a:r>
              <a:rPr lang="en-CA" dirty="0"/>
              <a:t>Debris and sand have an abrasive effect on river banks and river beds. </a:t>
            </a:r>
          </a:p>
          <a:p>
            <a:r>
              <a:rPr lang="en-CA" dirty="0"/>
              <a:t>Rocks look polished by the abrasive power of the river’s load. 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77814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Erosional action by rivers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12565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Attrition: </a:t>
            </a:r>
          </a:p>
          <a:p>
            <a:r>
              <a:rPr lang="en-CA" dirty="0" smtClean="0"/>
              <a:t>When water moves fast, rocks of varying sizes are moved along by the river and they repeatedly strike other rocks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b="1" dirty="0" smtClean="0">
                <a:sym typeface="Wingdings" pitchFamily="2" charset="2"/>
              </a:rPr>
              <a:t>breakup of rock into smaller pieces. </a:t>
            </a:r>
          </a:p>
          <a:p>
            <a:endParaRPr lang="en-CA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CA" b="1" dirty="0"/>
              <a:t>Corrosion:</a:t>
            </a:r>
          </a:p>
          <a:p>
            <a:r>
              <a:rPr lang="en-CA" dirty="0"/>
              <a:t>Rivers are mildly </a:t>
            </a:r>
            <a:r>
              <a:rPr lang="en-CA" b="1" dirty="0"/>
              <a:t>acidic</a:t>
            </a:r>
            <a:r>
              <a:rPr lang="en-CA" dirty="0"/>
              <a:t> and some rocks are </a:t>
            </a:r>
            <a:r>
              <a:rPr lang="en-CA" b="1" dirty="0"/>
              <a:t>dissolved</a:t>
            </a:r>
            <a:r>
              <a:rPr lang="en-CA" dirty="0"/>
              <a:t> in water and transported.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560243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Transporting Sediment: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25446" b="-25446"/>
          <a:stretch>
            <a:fillRect/>
          </a:stretch>
        </p:blipFill>
        <p:spPr>
          <a:xfrm>
            <a:off x="457200" y="1628800"/>
            <a:ext cx="8229600" cy="4968551"/>
          </a:xfrm>
        </p:spPr>
      </p:pic>
    </p:spTree>
    <p:extLst>
      <p:ext uri="{BB962C8B-B14F-4D97-AF65-F5344CB8AC3E}">
        <p14:creationId xmlns:p14="http://schemas.microsoft.com/office/powerpoint/2010/main" val="7247661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izHmK578rzE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OsrHjo2AcgI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3946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2781</TotalTime>
  <Words>300</Words>
  <Application>Microsoft Macintosh PowerPoint</Application>
  <PresentationFormat>On-screen Show (4:3)</PresentationFormat>
  <Paragraphs>32</Paragraphs>
  <Slides>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Flow</vt:lpstr>
      <vt:lpstr>Document</vt:lpstr>
      <vt:lpstr>Running Water</vt:lpstr>
      <vt:lpstr>PowerPoint Presentation</vt:lpstr>
      <vt:lpstr>River Anatomy </vt:lpstr>
      <vt:lpstr>PowerPoint Presentation</vt:lpstr>
      <vt:lpstr>Erosional action by rivers </vt:lpstr>
      <vt:lpstr>Erosional action by rivers </vt:lpstr>
      <vt:lpstr>Transporting Sediment: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Water</dc:title>
  <dc:creator>Thind</dc:creator>
  <cp:lastModifiedBy>User</cp:lastModifiedBy>
  <cp:revision>63</cp:revision>
  <dcterms:created xsi:type="dcterms:W3CDTF">2012-02-07T16:41:42Z</dcterms:created>
  <dcterms:modified xsi:type="dcterms:W3CDTF">2015-11-11T23:46:32Z</dcterms:modified>
</cp:coreProperties>
</file>