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65" r:id="rId3"/>
    <p:sldId id="257" r:id="rId4"/>
    <p:sldId id="259" r:id="rId5"/>
    <p:sldId id="267" r:id="rId6"/>
    <p:sldId id="277" r:id="rId7"/>
    <p:sldId id="276" r:id="rId8"/>
    <p:sldId id="258" r:id="rId9"/>
    <p:sldId id="266" r:id="rId10"/>
    <p:sldId id="274" r:id="rId11"/>
    <p:sldId id="263" r:id="rId12"/>
    <p:sldId id="275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A551C-FF78-6D4D-89D2-1A39C12BA085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E831D-043A-204F-95A6-790F7A6B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earthquakes/</a:t>
            </a:r>
            <a:r>
              <a:rPr lang="en-US" baseline="0" dirty="0" smtClean="0"/>
              <a:t>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831D-043A-204F-95A6-790F7A6B0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8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Seismic waves originate</a:t>
            </a:r>
            <a:r>
              <a:rPr lang="en-US" baseline="0" dirty="0" smtClean="0"/>
              <a:t> at the location where the fracture and resulting sudden shift in the rock occurred.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831D-043A-204F-95A6-790F7A6B0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Occur along fault lines:</a:t>
            </a:r>
            <a:r>
              <a:rPr lang="en-US" baseline="0" dirty="0" smtClean="0"/>
              <a:t> divergent, transform, and convergent boundaries.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831D-043A-204F-95A6-790F7A6B0C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the epicenter is where the energy is dispersed and spreads across the surface. </a:t>
            </a:r>
            <a:r>
              <a:rPr lang="en-US" dirty="0" smtClean="0"/>
              <a:t>Focus</a:t>
            </a:r>
            <a:r>
              <a:rPr lang="en-US" baseline="0" dirty="0" smtClean="0"/>
              <a:t> can vary in depth and can be about 700km at locations where plate is diving into the mantle.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831D-043A-204F-95A6-790F7A6B0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1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Shallow earthquakes are between 0 and 70 km deep and deep earthquakes. In general, the term "deep-focus earthquakes" is applied to earthquakes deeper than 300-700.</a:t>
            </a:r>
            <a:r>
              <a:rPr lang="en-US" baseline="0" dirty="0" smtClean="0"/>
              <a:t> Shallow: smaller magnitudes, close to surface, along different boundaries, often go unnoticed. Deep: mostly along </a:t>
            </a:r>
            <a:r>
              <a:rPr lang="en-US" baseline="0" dirty="0" err="1" smtClean="0"/>
              <a:t>subduction</a:t>
            </a:r>
            <a:r>
              <a:rPr lang="en-US" baseline="0" dirty="0" smtClean="0"/>
              <a:t> zones, friction is great, great magnitude and energy released.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831D-043A-204F-95A6-790F7A6B0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7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Richter scale:</a:t>
            </a:r>
            <a:r>
              <a:rPr lang="en-US" baseline="0" dirty="0" smtClean="0"/>
              <a:t> used to quantify the energy released by an earthquake. Developed in the 1930s, based on a 10 point scale. Earthquakes are measured by a seismometer: at each point on the </a:t>
            </a:r>
            <a:r>
              <a:rPr lang="en-US" baseline="0" dirty="0" err="1" smtClean="0"/>
              <a:t>richter</a:t>
            </a:r>
            <a:r>
              <a:rPr lang="en-US" baseline="0" dirty="0" smtClean="0"/>
              <a:t> scale  or ten times that of an earthquake below.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used a formula based on amplitude of the largest wave recorded on a specific type of seismometer and the distance between the earthquake and the seismometer.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831D-043A-204F-95A6-790F7A6B0C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4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Aftershocks</a:t>
            </a:r>
            <a:r>
              <a:rPr lang="en-US" baseline="0" dirty="0" smtClean="0"/>
              <a:t> can continue several days after the earthquake.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831D-043A-204F-95A6-790F7A6B0C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1200</a:t>
            </a:r>
            <a:r>
              <a:rPr lang="en-US" baseline="0" dirty="0" smtClean="0"/>
              <a:t> km of fault line slipped 15 meters along </a:t>
            </a:r>
            <a:r>
              <a:rPr lang="en-US" baseline="0" dirty="0" err="1" smtClean="0"/>
              <a:t>subduction</a:t>
            </a:r>
            <a:r>
              <a:rPr lang="en-US" baseline="0" dirty="0" smtClean="0"/>
              <a:t> zone where the </a:t>
            </a:r>
            <a:r>
              <a:rPr lang="en-US" baseline="0" dirty="0" err="1" smtClean="0"/>
              <a:t>indian</a:t>
            </a:r>
            <a:r>
              <a:rPr lang="en-US" baseline="0" dirty="0" smtClean="0"/>
              <a:t> plate dives below the </a:t>
            </a:r>
            <a:r>
              <a:rPr lang="en-US" baseline="0" dirty="0" err="1" smtClean="0"/>
              <a:t>burma</a:t>
            </a:r>
            <a:r>
              <a:rPr lang="en-US" baseline="0" dirty="0" smtClean="0"/>
              <a:t> plate. This powerful earthquake was centered about 160km west of northern Sumatra, Indonesia. 9.1 magnitude </a:t>
            </a:r>
            <a:r>
              <a:rPr lang="en-US" baseline="0" dirty="0" smtClean="0">
                <a:sym typeface="Wingdings"/>
              </a:rPr>
              <a:t> 3rd largest earthquake  shifting of plates resulted in the creation of new ridges along the ocean floor  displacement created tsunami waves that struck 18 nations. 200,000 – 400,000 people died, over 100,000 missing. Tsunami warning system did not exist.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E831D-043A-204F-95A6-790F7A6B0C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8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5A47A1-7D00-E84D-B822-F4CEA3A6F6B6}" type="datetimeFigureOut">
              <a:rPr lang="en-US" smtClean="0"/>
              <a:t>15-10-16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10DEF0C-E811-FE45-BD31-8913834133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Earthquakes!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438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015"/>
            <a:ext cx="8229600" cy="990600"/>
          </a:xfrm>
        </p:spPr>
        <p:txBody>
          <a:bodyPr/>
          <a:lstStyle/>
          <a:p>
            <a:r>
              <a:rPr lang="en-US" dirty="0" smtClean="0"/>
              <a:t>How do we measure Earthquakes?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74" t="3490" r="-2374" b="1615"/>
          <a:stretch/>
        </p:blipFill>
        <p:spPr>
          <a:xfrm>
            <a:off x="457200" y="1074615"/>
            <a:ext cx="8530492" cy="5529385"/>
          </a:xfrm>
        </p:spPr>
      </p:pic>
    </p:spTree>
    <p:extLst>
      <p:ext uri="{BB962C8B-B14F-4D97-AF65-F5344CB8AC3E}">
        <p14:creationId xmlns:p14="http://schemas.microsoft.com/office/powerpoint/2010/main" val="106645795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en-US" sz="2800" b="1" dirty="0" smtClean="0"/>
              <a:t>Ground Motion: </a:t>
            </a:r>
            <a:r>
              <a:rPr lang="en-US" sz="2800" dirty="0" smtClean="0"/>
              <a:t>damage to buildings, bridges, dams, gas line ruptures, etc.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b="1" dirty="0" smtClean="0"/>
              <a:t>Aftershocks: </a:t>
            </a:r>
            <a:r>
              <a:rPr lang="en-US" sz="2800" dirty="0" smtClean="0"/>
              <a:t>secondary earthquakes can cause additional damage to weakened structures.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b="1" dirty="0" smtClean="0"/>
              <a:t>Landslides: failure of slopes causing downward movement of rock and debris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d) Fires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e) Tsunamis: </a:t>
            </a:r>
            <a:r>
              <a:rPr lang="en-US" sz="2800" dirty="0" smtClean="0"/>
              <a:t>waves generates by sudden movement on the sea floor.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896399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-1876"/>
          <a:stretch/>
        </p:blipFill>
        <p:spPr>
          <a:xfrm>
            <a:off x="457200" y="273538"/>
            <a:ext cx="8229600" cy="6584462"/>
          </a:xfrm>
        </p:spPr>
      </p:pic>
    </p:spTree>
    <p:extLst>
      <p:ext uri="{BB962C8B-B14F-4D97-AF65-F5344CB8AC3E}">
        <p14:creationId xmlns:p14="http://schemas.microsoft.com/office/powerpoint/2010/main" val="25718181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Sumatra Earthquake Dec 26</a:t>
            </a:r>
            <a:r>
              <a:rPr lang="en-US" baseline="30000" dirty="0" smtClean="0"/>
              <a:t>th</a:t>
            </a:r>
            <a:r>
              <a:rPr lang="en-US" dirty="0" smtClean="0"/>
              <a:t>, 2004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811" b="13811"/>
          <a:stretch>
            <a:fillRect/>
          </a:stretch>
        </p:blipFill>
        <p:spPr>
          <a:xfrm>
            <a:off x="4415127" y="1600200"/>
            <a:ext cx="4728873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75" y="1524000"/>
            <a:ext cx="4445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436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PDFRMupRhso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59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video.nationalgeographic.com</a:t>
            </a:r>
            <a:r>
              <a:rPr lang="en-US" dirty="0" smtClean="0"/>
              <a:t>/video/101-videos/earthquake-101?source=</a:t>
            </a:r>
            <a:r>
              <a:rPr lang="en-US" dirty="0" err="1" smtClean="0"/>
              <a:t>searchvideo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06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earthquakes?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276" y="1673352"/>
            <a:ext cx="40386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When stress-deformed rocks break or release pressure by a sudden shift of position, severe shaking on the ground may occur.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shaking is caused by </a:t>
            </a:r>
            <a:r>
              <a:rPr lang="en-US" b="1" dirty="0" smtClean="0"/>
              <a:t>seismic waves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1449" r="21449"/>
          <a:stretch>
            <a:fillRect/>
          </a:stretch>
        </p:blipFill>
        <p:spPr>
          <a:xfrm>
            <a:off x="4253876" y="1673352"/>
            <a:ext cx="4432924" cy="4718304"/>
          </a:xfrm>
        </p:spPr>
      </p:pic>
    </p:spTree>
    <p:extLst>
      <p:ext uri="{BB962C8B-B14F-4D97-AF65-F5344CB8AC3E}">
        <p14:creationId xmlns:p14="http://schemas.microsoft.com/office/powerpoint/2010/main" val="9067839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earthquakes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1815" y="1673352"/>
            <a:ext cx="4038600" cy="471830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As plates move and grind against one another, enormous stress is put on the earth’s crust </a:t>
            </a:r>
            <a:r>
              <a:rPr lang="en-US" sz="2800" dirty="0" smtClean="0">
                <a:sym typeface="Wingdings"/>
              </a:rPr>
              <a:t> cracks or </a:t>
            </a:r>
            <a:r>
              <a:rPr lang="en-US" sz="2800" b="1" dirty="0" smtClean="0">
                <a:sym typeface="Wingdings"/>
              </a:rPr>
              <a:t>faults</a:t>
            </a:r>
            <a:r>
              <a:rPr lang="en-US" sz="2800" dirty="0" smtClean="0">
                <a:sym typeface="Wingdings"/>
              </a:rPr>
              <a:t> form. </a:t>
            </a: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Movement at these faults are not smooth. </a:t>
            </a: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Pressure may build for a long time  when pressure is too great and the rock suddenly moves, it releases this stored energy.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251" r="2553"/>
          <a:stretch/>
        </p:blipFill>
        <p:spPr>
          <a:xfrm>
            <a:off x="4572000" y="1875692"/>
            <a:ext cx="4259385" cy="4535502"/>
          </a:xfrm>
        </p:spPr>
      </p:pic>
    </p:spTree>
    <p:extLst>
      <p:ext uri="{BB962C8B-B14F-4D97-AF65-F5344CB8AC3E}">
        <p14:creationId xmlns:p14="http://schemas.microsoft.com/office/powerpoint/2010/main" val="33245696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earthquakes occur?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53" b="-156"/>
          <a:stretch/>
        </p:blipFill>
        <p:spPr>
          <a:xfrm>
            <a:off x="457200" y="1524000"/>
            <a:ext cx="8229600" cy="4827400"/>
          </a:xfrm>
        </p:spPr>
      </p:pic>
    </p:spTree>
    <p:extLst>
      <p:ext uri="{BB962C8B-B14F-4D97-AF65-F5344CB8AC3E}">
        <p14:creationId xmlns:p14="http://schemas.microsoft.com/office/powerpoint/2010/main" val="5503784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earthquake.usgs.gov</a:t>
            </a:r>
            <a:r>
              <a:rPr lang="en-US" dirty="0"/>
              <a:t>/earthquakes/world/10_largest_world.php</a:t>
            </a:r>
          </a:p>
        </p:txBody>
      </p:sp>
    </p:spTree>
    <p:extLst>
      <p:ext uri="{BB962C8B-B14F-4D97-AF65-F5344CB8AC3E}">
        <p14:creationId xmlns:p14="http://schemas.microsoft.com/office/powerpoint/2010/main" val="20783294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b="20167"/>
          <a:stretch/>
        </p:blipFill>
        <p:spPr>
          <a:xfrm>
            <a:off x="234462" y="533400"/>
            <a:ext cx="8452338" cy="6020847"/>
          </a:xfrm>
        </p:spPr>
      </p:pic>
    </p:spTree>
    <p:extLst>
      <p:ext uri="{BB962C8B-B14F-4D97-AF65-F5344CB8AC3E}">
        <p14:creationId xmlns:p14="http://schemas.microsoft.com/office/powerpoint/2010/main" val="19198207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91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Exact point in the earth where rock fracture occurs is known as the </a:t>
            </a:r>
            <a:r>
              <a:rPr lang="en-US" b="1" dirty="0" smtClean="0"/>
              <a:t>focus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epicenter</a:t>
            </a:r>
            <a:r>
              <a:rPr lang="en-US" dirty="0" smtClean="0"/>
              <a:t> is the point on the earth’s surface directly above the focus. </a:t>
            </a:r>
          </a:p>
          <a:p>
            <a:r>
              <a:rPr lang="en-US" b="1" dirty="0" smtClean="0"/>
              <a:t>Focal depth: </a:t>
            </a:r>
            <a:r>
              <a:rPr lang="en-US" dirty="0" smtClean="0"/>
              <a:t>distance between the focus and epicenter.  </a:t>
            </a:r>
          </a:p>
          <a:p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09" r="231"/>
          <a:stretch/>
        </p:blipFill>
        <p:spPr>
          <a:xfrm>
            <a:off x="4495800" y="1600200"/>
            <a:ext cx="4648200" cy="4791455"/>
          </a:xfrm>
        </p:spPr>
      </p:pic>
    </p:spTree>
    <p:extLst>
      <p:ext uri="{BB962C8B-B14F-4D97-AF65-F5344CB8AC3E}">
        <p14:creationId xmlns:p14="http://schemas.microsoft.com/office/powerpoint/2010/main" val="178711885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448" b="13448"/>
          <a:stretch>
            <a:fillRect/>
          </a:stretch>
        </p:blipFill>
        <p:spPr>
          <a:xfrm>
            <a:off x="211684" y="533400"/>
            <a:ext cx="8709292" cy="5943600"/>
          </a:xfrm>
        </p:spPr>
      </p:pic>
    </p:spTree>
    <p:extLst>
      <p:ext uri="{BB962C8B-B14F-4D97-AF65-F5344CB8AC3E}">
        <p14:creationId xmlns:p14="http://schemas.microsoft.com/office/powerpoint/2010/main" val="10138128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13509</TotalTime>
  <Words>569</Words>
  <Application>Microsoft Macintosh PowerPoint</Application>
  <PresentationFormat>On-screen Show (4:3)</PresentationFormat>
  <Paragraphs>47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Earthquakes!</vt:lpstr>
      <vt:lpstr>PowerPoint Presentation</vt:lpstr>
      <vt:lpstr>What are earthquakes?</vt:lpstr>
      <vt:lpstr>Causes of earthquakes</vt:lpstr>
      <vt:lpstr>Where do earthquakes occur?</vt:lpstr>
      <vt:lpstr>PowerPoint Presentation</vt:lpstr>
      <vt:lpstr>PowerPoint Presentation</vt:lpstr>
      <vt:lpstr>Earthquakes</vt:lpstr>
      <vt:lpstr>PowerPoint Presentation</vt:lpstr>
      <vt:lpstr>How do we measure Earthquakes?</vt:lpstr>
      <vt:lpstr>Earthquake Hazards</vt:lpstr>
      <vt:lpstr>PowerPoint Presentation</vt:lpstr>
      <vt:lpstr>Sumatra Earthquake Dec 26th, 2004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 Events</dc:title>
  <dc:creator>User</dc:creator>
  <cp:lastModifiedBy>User</cp:lastModifiedBy>
  <cp:revision>28</cp:revision>
  <dcterms:created xsi:type="dcterms:W3CDTF">2014-10-20T20:52:08Z</dcterms:created>
  <dcterms:modified xsi:type="dcterms:W3CDTF">2015-10-16T22:21:27Z</dcterms:modified>
</cp:coreProperties>
</file>